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AD964-0A29-49F4-8029-98C1388652FB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9E7C-D511-42B2-8F1C-612E38880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492731"/>
      </p:ext>
    </p:extLst>
  </p:cSld>
  <p:clrMapOvr>
    <a:masterClrMapping/>
  </p:clrMapOvr>
  <p:transition spd="slow" advTm="2317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AD964-0A29-49F4-8029-98C1388652FB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9E7C-D511-42B2-8F1C-612E38880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543858"/>
      </p:ext>
    </p:extLst>
  </p:cSld>
  <p:clrMapOvr>
    <a:masterClrMapping/>
  </p:clrMapOvr>
  <p:transition spd="slow" advTm="2317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AD964-0A29-49F4-8029-98C1388652FB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9E7C-D511-42B2-8F1C-612E38880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46709"/>
      </p:ext>
    </p:extLst>
  </p:cSld>
  <p:clrMapOvr>
    <a:masterClrMapping/>
  </p:clrMapOvr>
  <p:transition spd="slow" advTm="2317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AD964-0A29-49F4-8029-98C1388652FB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9E7C-D511-42B2-8F1C-612E38880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359567"/>
      </p:ext>
    </p:extLst>
  </p:cSld>
  <p:clrMapOvr>
    <a:masterClrMapping/>
  </p:clrMapOvr>
  <p:transition spd="slow" advTm="2317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AD964-0A29-49F4-8029-98C1388652FB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9E7C-D511-42B2-8F1C-612E38880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427069"/>
      </p:ext>
    </p:extLst>
  </p:cSld>
  <p:clrMapOvr>
    <a:masterClrMapping/>
  </p:clrMapOvr>
  <p:transition spd="slow" advTm="2317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AD964-0A29-49F4-8029-98C1388652FB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9E7C-D511-42B2-8F1C-612E38880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39194"/>
      </p:ext>
    </p:extLst>
  </p:cSld>
  <p:clrMapOvr>
    <a:masterClrMapping/>
  </p:clrMapOvr>
  <p:transition spd="slow" advTm="2317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AD964-0A29-49F4-8029-98C1388652FB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9E7C-D511-42B2-8F1C-612E38880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477865"/>
      </p:ext>
    </p:extLst>
  </p:cSld>
  <p:clrMapOvr>
    <a:masterClrMapping/>
  </p:clrMapOvr>
  <p:transition spd="slow" advTm="2317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AD964-0A29-49F4-8029-98C1388652FB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9E7C-D511-42B2-8F1C-612E38880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572759"/>
      </p:ext>
    </p:extLst>
  </p:cSld>
  <p:clrMapOvr>
    <a:masterClrMapping/>
  </p:clrMapOvr>
  <p:transition spd="slow" advTm="2317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AD964-0A29-49F4-8029-98C1388652FB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9E7C-D511-42B2-8F1C-612E38880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992050"/>
      </p:ext>
    </p:extLst>
  </p:cSld>
  <p:clrMapOvr>
    <a:masterClrMapping/>
  </p:clrMapOvr>
  <p:transition spd="slow" advTm="2317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AD964-0A29-49F4-8029-98C1388652FB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9E7C-D511-42B2-8F1C-612E38880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17046"/>
      </p:ext>
    </p:extLst>
  </p:cSld>
  <p:clrMapOvr>
    <a:masterClrMapping/>
  </p:clrMapOvr>
  <p:transition spd="slow" advTm="2317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AD964-0A29-49F4-8029-98C1388652FB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9E7C-D511-42B2-8F1C-612E38880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741158"/>
      </p:ext>
    </p:extLst>
  </p:cSld>
  <p:clrMapOvr>
    <a:masterClrMapping/>
  </p:clrMapOvr>
  <p:transition spd="slow" advTm="2317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AD964-0A29-49F4-8029-98C1388652FB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F9E7C-D511-42B2-8F1C-612E38880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021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2317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9600" b="1" i="1" dirty="0" smtClean="0">
                <a:solidFill>
                  <a:schemeClr val="accent5">
                    <a:lumMod val="75000"/>
                  </a:schemeClr>
                </a:solidFill>
              </a:rPr>
              <a:t>Вязание крючком</a:t>
            </a:r>
            <a:endParaRPr lang="ru-RU" sz="96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00195"/>
      </p:ext>
    </p:extLst>
  </p:cSld>
  <p:clrMapOvr>
    <a:masterClrMapping/>
  </p:clrMapOvr>
  <p:transition spd="slow" advTm="2317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Александр\Desktop\Саша\лена\фотографии\мои поделки\IMG_03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344293"/>
      </p:ext>
    </p:extLst>
  </p:cSld>
  <p:clrMapOvr>
    <a:masterClrMapping/>
  </p:clrMapOvr>
  <p:transition spd="slow" advTm="2317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os1.i.ua/3/1/6958141_42a6b75a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" y="12754"/>
            <a:ext cx="4286250" cy="321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os1.i.ua/3/1/6958142_ed0ffa9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964"/>
            <a:ext cx="4290695" cy="3218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os1.i.ua/3/1/6958145_c4b5c0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" y="3630336"/>
            <a:ext cx="4290695" cy="3218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os1.i.ua/3/1/6958148_ba1a5aae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3595700"/>
            <a:ext cx="4290695" cy="32181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0499493"/>
      </p:ext>
    </p:extLst>
  </p:cSld>
  <p:clrMapOvr>
    <a:masterClrMapping/>
  </p:clrMapOvr>
  <p:transition spd="slow" advTm="2317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os1.i.ua/3/1/6958149_df7d61e8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6250" cy="321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os1.i.ua/3/1/6958150_b81b0f8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305" y="0"/>
            <a:ext cx="4290695" cy="3218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os1.i.ua/3/1/6958153_17b24248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610654"/>
            <a:ext cx="4290695" cy="32181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9930298"/>
      </p:ext>
    </p:extLst>
  </p:cSld>
  <p:clrMapOvr>
    <a:masterClrMapping/>
  </p:clrMapOvr>
  <p:transition spd="slow" advTm="2317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Александр\Desktop\Саша\лена\фотографии\мои поделки\IMG_03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761964"/>
      </p:ext>
    </p:extLst>
  </p:cSld>
  <p:clrMapOvr>
    <a:masterClrMapping/>
  </p:clrMapOvr>
  <p:transition spd="slow" advTm="2317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Александр\Desktop\Саша\лена\фотографии\мои поделки\IMG_04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199436"/>
      </p:ext>
    </p:extLst>
  </p:cSld>
  <p:clrMapOvr>
    <a:masterClrMapping/>
  </p:clrMapOvr>
  <p:transition spd="slow" advTm="2317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s005.radikal.ru/i210/1103/a0/9d49755a8026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0728393"/>
      </p:ext>
    </p:extLst>
  </p:cSld>
  <p:clrMapOvr>
    <a:masterClrMapping/>
  </p:clrMapOvr>
  <p:transition spd="slow" advTm="2317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\Desktop\Саша\лена\фотографии\мои поделки\IMG_01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142530"/>
      </p:ext>
    </p:extLst>
  </p:cSld>
  <p:clrMapOvr>
    <a:masterClrMapping/>
  </p:clrMapOvr>
  <p:transition spd="slow" advTm="2317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лександр\Desktop\Саша\лена\фотографии\мои поделки\IMG_02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5400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708794"/>
      </p:ext>
    </p:extLst>
  </p:cSld>
  <p:clrMapOvr>
    <a:masterClrMapping/>
  </p:clrMapOvr>
  <p:transition spd="slow" advTm="2317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лександр\Desktop\Саша\лена\фотографии\мои поделки\IMG_02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573884"/>
      </p:ext>
    </p:extLst>
  </p:cSld>
  <p:clrMapOvr>
    <a:masterClrMapping/>
  </p:clrMapOvr>
  <p:transition spd="slow" advTm="2317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Александр\Desktop\Саша\лена\фотографии\мои поделки\IMG_03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0"/>
            <a:ext cx="55446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102710"/>
      </p:ext>
    </p:extLst>
  </p:cSld>
  <p:clrMapOvr>
    <a:masterClrMapping/>
  </p:clrMapOvr>
  <p:transition spd="slow" advTm="2317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лександр\Desktop\Саша\лена\фотографии\мои поделки\IMG_03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548167"/>
      </p:ext>
    </p:extLst>
  </p:cSld>
  <p:clrMapOvr>
    <a:masterClrMapping/>
  </p:clrMapOvr>
  <p:transition spd="slow" advTm="2317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лександр\Desktop\Саша\лена\фотографии\мои поделки\IMG_03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906281"/>
      </p:ext>
    </p:extLst>
  </p:cSld>
  <p:clrMapOvr>
    <a:masterClrMapping/>
  </p:clrMapOvr>
  <p:transition spd="slow" advTm="2317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Александр\Desktop\Саша\лена\фотографии\мои поделки\IMG_02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3999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846451"/>
      </p:ext>
    </p:extLst>
  </p:cSld>
  <p:clrMapOvr>
    <a:masterClrMapping/>
  </p:clrMapOvr>
  <p:transition spd="slow" advTm="2317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Александр\Desktop\Саша\лена\фотографии\мои поделки\IMG_03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555734"/>
      </p:ext>
    </p:extLst>
  </p:cSld>
  <p:clrMapOvr>
    <a:masterClrMapping/>
  </p:clrMapOvr>
  <p:transition spd="slow" advTm="2317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</Words>
  <Application>Microsoft Office PowerPoint</Application>
  <PresentationFormat>Экран (4:3)</PresentationFormat>
  <Paragraphs>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Вязание крючком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Вязание крючком</dc:title>
  <dc:creator>Александр</dc:creator>
  <cp:lastModifiedBy>Александр</cp:lastModifiedBy>
  <cp:revision>3</cp:revision>
  <dcterms:created xsi:type="dcterms:W3CDTF">2014-01-13T11:01:38Z</dcterms:created>
  <dcterms:modified xsi:type="dcterms:W3CDTF">2014-01-13T11:18:45Z</dcterms:modified>
</cp:coreProperties>
</file>